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79" r:id="rId11"/>
    <p:sldId id="266" r:id="rId12"/>
    <p:sldId id="267" r:id="rId13"/>
    <p:sldId id="270" r:id="rId14"/>
    <p:sldId id="277" r:id="rId15"/>
    <p:sldId id="268" r:id="rId16"/>
    <p:sldId id="271" r:id="rId17"/>
    <p:sldId id="273" r:id="rId18"/>
    <p:sldId id="274" r:id="rId19"/>
    <p:sldId id="278" r:id="rId20"/>
    <p:sldId id="272" r:id="rId21"/>
    <p:sldId id="275" r:id="rId22"/>
    <p:sldId id="276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C80C24-3743-4C4A-B5E5-CE386E9E3909}" v="8" dt="2024-01-16T21:14:3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5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, Roger (rogerlew@uidaho.edu)" userId="2fb505e4-605d-4389-89da-26b2fcec1455" providerId="ADAL" clId="{F8C80C24-3743-4C4A-B5E5-CE386E9E3909}"/>
    <pc:docChg chg="undo custSel addSld modSld sldOrd">
      <pc:chgData name="Lew, Roger (rogerlew@uidaho.edu)" userId="2fb505e4-605d-4389-89da-26b2fcec1455" providerId="ADAL" clId="{F8C80C24-3743-4C4A-B5E5-CE386E9E3909}" dt="2024-01-16T21:31:59.461" v="989" actId="20577"/>
      <pc:docMkLst>
        <pc:docMk/>
      </pc:docMkLst>
      <pc:sldChg chg="addSp modSp mod">
        <pc:chgData name="Lew, Roger (rogerlew@uidaho.edu)" userId="2fb505e4-605d-4389-89da-26b2fcec1455" providerId="ADAL" clId="{F8C80C24-3743-4C4A-B5E5-CE386E9E3909}" dt="2024-01-16T20:55:59.547" v="9" actId="14100"/>
        <pc:sldMkLst>
          <pc:docMk/>
          <pc:sldMk cId="649950116" sldId="267"/>
        </pc:sldMkLst>
        <pc:spChg chg="mod ord">
          <ac:chgData name="Lew, Roger (rogerlew@uidaho.edu)" userId="2fb505e4-605d-4389-89da-26b2fcec1455" providerId="ADAL" clId="{F8C80C24-3743-4C4A-B5E5-CE386E9E3909}" dt="2024-01-16T20:55:59.547" v="9" actId="14100"/>
          <ac:spMkLst>
            <pc:docMk/>
            <pc:sldMk cId="649950116" sldId="267"/>
            <ac:spMk id="3" creationId="{D6AF5E04-D3DC-C39B-93A2-7B1777842148}"/>
          </ac:spMkLst>
        </pc:spChg>
        <pc:picChg chg="add mod">
          <ac:chgData name="Lew, Roger (rogerlew@uidaho.edu)" userId="2fb505e4-605d-4389-89da-26b2fcec1455" providerId="ADAL" clId="{F8C80C24-3743-4C4A-B5E5-CE386E9E3909}" dt="2024-01-16T20:55:52.882" v="7" actId="1076"/>
          <ac:picMkLst>
            <pc:docMk/>
            <pc:sldMk cId="649950116" sldId="267"/>
            <ac:picMk id="5" creationId="{FF54F723-3C68-B28B-5988-2F40A39E8EC4}"/>
          </ac:picMkLst>
        </pc:picChg>
      </pc:sldChg>
      <pc:sldChg chg="addSp delSp modSp mod ord">
        <pc:chgData name="Lew, Roger (rogerlew@uidaho.edu)" userId="2fb505e4-605d-4389-89da-26b2fcec1455" providerId="ADAL" clId="{F8C80C24-3743-4C4A-B5E5-CE386E9E3909}" dt="2024-01-16T21:31:59.461" v="989" actId="20577"/>
        <pc:sldMkLst>
          <pc:docMk/>
          <pc:sldMk cId="1993611782" sldId="272"/>
        </pc:sldMkLst>
        <pc:spChg chg="mod">
          <ac:chgData name="Lew, Roger (rogerlew@uidaho.edu)" userId="2fb505e4-605d-4389-89da-26b2fcec1455" providerId="ADAL" clId="{F8C80C24-3743-4C4A-B5E5-CE386E9E3909}" dt="2024-01-16T21:31:59.461" v="989" actId="20577"/>
          <ac:spMkLst>
            <pc:docMk/>
            <pc:sldMk cId="1993611782" sldId="272"/>
            <ac:spMk id="3" creationId="{5BCBB8B3-D5E5-E729-0901-DAF7C5603424}"/>
          </ac:spMkLst>
        </pc:spChg>
        <pc:picChg chg="add del mod">
          <ac:chgData name="Lew, Roger (rogerlew@uidaho.edu)" userId="2fb505e4-605d-4389-89da-26b2fcec1455" providerId="ADAL" clId="{F8C80C24-3743-4C4A-B5E5-CE386E9E3909}" dt="2024-01-16T20:55:38.850" v="4" actId="21"/>
          <ac:picMkLst>
            <pc:docMk/>
            <pc:sldMk cId="1993611782" sldId="272"/>
            <ac:picMk id="5" creationId="{FF54F723-3C68-B28B-5988-2F40A39E8EC4}"/>
          </ac:picMkLst>
        </pc:picChg>
      </pc:sldChg>
      <pc:sldChg chg="addSp modSp new mod">
        <pc:chgData name="Lew, Roger (rogerlew@uidaho.edu)" userId="2fb505e4-605d-4389-89da-26b2fcec1455" providerId="ADAL" clId="{F8C80C24-3743-4C4A-B5E5-CE386E9E3909}" dt="2024-01-16T20:58:58.236" v="65" actId="20577"/>
        <pc:sldMkLst>
          <pc:docMk/>
          <pc:sldMk cId="4244049318" sldId="273"/>
        </pc:sldMkLst>
        <pc:spChg chg="mod">
          <ac:chgData name="Lew, Roger (rogerlew@uidaho.edu)" userId="2fb505e4-605d-4389-89da-26b2fcec1455" providerId="ADAL" clId="{F8C80C24-3743-4C4A-B5E5-CE386E9E3909}" dt="2024-01-16T20:58:58.236" v="65" actId="20577"/>
          <ac:spMkLst>
            <pc:docMk/>
            <pc:sldMk cId="4244049318" sldId="273"/>
            <ac:spMk id="2" creationId="{2766DFFB-AD20-1A52-3C87-A53129D1332B}"/>
          </ac:spMkLst>
        </pc:spChg>
        <pc:picChg chg="add mod">
          <ac:chgData name="Lew, Roger (rogerlew@uidaho.edu)" userId="2fb505e4-605d-4389-89da-26b2fcec1455" providerId="ADAL" clId="{F8C80C24-3743-4C4A-B5E5-CE386E9E3909}" dt="2024-01-16T20:58:35.504" v="14" actId="14100"/>
          <ac:picMkLst>
            <pc:docMk/>
            <pc:sldMk cId="4244049318" sldId="273"/>
            <ac:picMk id="5" creationId="{EE645BDE-299F-3B3B-A654-D7D5A1949D00}"/>
          </ac:picMkLst>
        </pc:picChg>
      </pc:sldChg>
      <pc:sldChg chg="addSp modSp new mod">
        <pc:chgData name="Lew, Roger (rogerlew@uidaho.edu)" userId="2fb505e4-605d-4389-89da-26b2fcec1455" providerId="ADAL" clId="{F8C80C24-3743-4C4A-B5E5-CE386E9E3909}" dt="2024-01-16T21:00:24.124" v="117" actId="20577"/>
        <pc:sldMkLst>
          <pc:docMk/>
          <pc:sldMk cId="3348485409" sldId="274"/>
        </pc:sldMkLst>
        <pc:spChg chg="mod">
          <ac:chgData name="Lew, Roger (rogerlew@uidaho.edu)" userId="2fb505e4-605d-4389-89da-26b2fcec1455" providerId="ADAL" clId="{F8C80C24-3743-4C4A-B5E5-CE386E9E3909}" dt="2024-01-16T21:00:24.124" v="117" actId="20577"/>
          <ac:spMkLst>
            <pc:docMk/>
            <pc:sldMk cId="3348485409" sldId="274"/>
            <ac:spMk id="2" creationId="{4FA5539C-4975-7080-675A-6203C7419B3B}"/>
          </ac:spMkLst>
        </pc:spChg>
        <pc:picChg chg="add mod">
          <ac:chgData name="Lew, Roger (rogerlew@uidaho.edu)" userId="2fb505e4-605d-4389-89da-26b2fcec1455" providerId="ADAL" clId="{F8C80C24-3743-4C4A-B5E5-CE386E9E3909}" dt="2024-01-16T20:59:47.817" v="69" actId="1076"/>
          <ac:picMkLst>
            <pc:docMk/>
            <pc:sldMk cId="3348485409" sldId="274"/>
            <ac:picMk id="5" creationId="{B0EF6D1C-6B0E-5450-5A9D-63BA5ACF9868}"/>
          </ac:picMkLst>
        </pc:picChg>
        <pc:picChg chg="add mod">
          <ac:chgData name="Lew, Roger (rogerlew@uidaho.edu)" userId="2fb505e4-605d-4389-89da-26b2fcec1455" providerId="ADAL" clId="{F8C80C24-3743-4C4A-B5E5-CE386E9E3909}" dt="2024-01-16T21:00:10.323" v="74" actId="1076"/>
          <ac:picMkLst>
            <pc:docMk/>
            <pc:sldMk cId="3348485409" sldId="274"/>
            <ac:picMk id="7" creationId="{905992C5-38DF-5EB8-93E5-ADEF01C2BF8C}"/>
          </ac:picMkLst>
        </pc:picChg>
      </pc:sldChg>
      <pc:sldChg chg="addSp modSp new mod">
        <pc:chgData name="Lew, Roger (rogerlew@uidaho.edu)" userId="2fb505e4-605d-4389-89da-26b2fcec1455" providerId="ADAL" clId="{F8C80C24-3743-4C4A-B5E5-CE386E9E3909}" dt="2024-01-16T21:01:12.776" v="146" actId="1076"/>
        <pc:sldMkLst>
          <pc:docMk/>
          <pc:sldMk cId="130904911" sldId="275"/>
        </pc:sldMkLst>
        <pc:spChg chg="mod">
          <ac:chgData name="Lew, Roger (rogerlew@uidaho.edu)" userId="2fb505e4-605d-4389-89da-26b2fcec1455" providerId="ADAL" clId="{F8C80C24-3743-4C4A-B5E5-CE386E9E3909}" dt="2024-01-16T21:00:36.280" v="141" actId="20577"/>
          <ac:spMkLst>
            <pc:docMk/>
            <pc:sldMk cId="130904911" sldId="275"/>
            <ac:spMk id="2" creationId="{1914D103-735D-6E81-7C20-0A707D3101CA}"/>
          </ac:spMkLst>
        </pc:spChg>
        <pc:picChg chg="add mod">
          <ac:chgData name="Lew, Roger (rogerlew@uidaho.edu)" userId="2fb505e4-605d-4389-89da-26b2fcec1455" providerId="ADAL" clId="{F8C80C24-3743-4C4A-B5E5-CE386E9E3909}" dt="2024-01-16T21:01:12.776" v="146" actId="1076"/>
          <ac:picMkLst>
            <pc:docMk/>
            <pc:sldMk cId="130904911" sldId="275"/>
            <ac:picMk id="5" creationId="{DC189025-2633-FBB5-7E88-52263A273A10}"/>
          </ac:picMkLst>
        </pc:picChg>
      </pc:sldChg>
      <pc:sldChg chg="modSp new mod">
        <pc:chgData name="Lew, Roger (rogerlew@uidaho.edu)" userId="2fb505e4-605d-4389-89da-26b2fcec1455" providerId="ADAL" clId="{F8C80C24-3743-4C4A-B5E5-CE386E9E3909}" dt="2024-01-16T21:01:58.806" v="155" actId="20577"/>
        <pc:sldMkLst>
          <pc:docMk/>
          <pc:sldMk cId="365047071" sldId="276"/>
        </pc:sldMkLst>
        <pc:spChg chg="mod">
          <ac:chgData name="Lew, Roger (rogerlew@uidaho.edu)" userId="2fb505e4-605d-4389-89da-26b2fcec1455" providerId="ADAL" clId="{F8C80C24-3743-4C4A-B5E5-CE386E9E3909}" dt="2024-01-16T21:01:58.806" v="155" actId="20577"/>
          <ac:spMkLst>
            <pc:docMk/>
            <pc:sldMk cId="365047071" sldId="276"/>
            <ac:spMk id="2" creationId="{6A96507D-CE66-A94D-6A09-B0013045F9EA}"/>
          </ac:spMkLst>
        </pc:spChg>
      </pc:sldChg>
      <pc:sldChg chg="addSp modSp new mod">
        <pc:chgData name="Lew, Roger (rogerlew@uidaho.edu)" userId="2fb505e4-605d-4389-89da-26b2fcec1455" providerId="ADAL" clId="{F8C80C24-3743-4C4A-B5E5-CE386E9E3909}" dt="2024-01-16T21:14:30.444" v="215" actId="1076"/>
        <pc:sldMkLst>
          <pc:docMk/>
          <pc:sldMk cId="815391667" sldId="277"/>
        </pc:sldMkLst>
        <pc:spChg chg="mod">
          <ac:chgData name="Lew, Roger (rogerlew@uidaho.edu)" userId="2fb505e4-605d-4389-89da-26b2fcec1455" providerId="ADAL" clId="{F8C80C24-3743-4C4A-B5E5-CE386E9E3909}" dt="2024-01-16T21:12:37.708" v="166" actId="20577"/>
          <ac:spMkLst>
            <pc:docMk/>
            <pc:sldMk cId="815391667" sldId="277"/>
            <ac:spMk id="2" creationId="{FCFE78A3-7621-B50F-560F-5EA1FBB052C9}"/>
          </ac:spMkLst>
        </pc:spChg>
        <pc:spChg chg="mod">
          <ac:chgData name="Lew, Roger (rogerlew@uidaho.edu)" userId="2fb505e4-605d-4389-89da-26b2fcec1455" providerId="ADAL" clId="{F8C80C24-3743-4C4A-B5E5-CE386E9E3909}" dt="2024-01-16T21:13:08.661" v="209" actId="20577"/>
          <ac:spMkLst>
            <pc:docMk/>
            <pc:sldMk cId="815391667" sldId="277"/>
            <ac:spMk id="3" creationId="{2A17BFD1-4685-04F4-3735-514D87BA4257}"/>
          </ac:spMkLst>
        </pc:spChg>
        <pc:picChg chg="add mod">
          <ac:chgData name="Lew, Roger (rogerlew@uidaho.edu)" userId="2fb505e4-605d-4389-89da-26b2fcec1455" providerId="ADAL" clId="{F8C80C24-3743-4C4A-B5E5-CE386E9E3909}" dt="2024-01-16T21:14:30.444" v="215" actId="1076"/>
          <ac:picMkLst>
            <pc:docMk/>
            <pc:sldMk cId="815391667" sldId="277"/>
            <ac:picMk id="1026" creationId="{D5F5652B-A66B-783C-E677-B8F53015DD60}"/>
          </ac:picMkLst>
        </pc:picChg>
      </pc:sldChg>
      <pc:sldChg chg="modSp new mod">
        <pc:chgData name="Lew, Roger (rogerlew@uidaho.edu)" userId="2fb505e4-605d-4389-89da-26b2fcec1455" providerId="ADAL" clId="{F8C80C24-3743-4C4A-B5E5-CE386E9E3909}" dt="2024-01-16T21:23:02.024" v="678" actId="20577"/>
        <pc:sldMkLst>
          <pc:docMk/>
          <pc:sldMk cId="614441205" sldId="278"/>
        </pc:sldMkLst>
        <pc:spChg chg="mod">
          <ac:chgData name="Lew, Roger (rogerlew@uidaho.edu)" userId="2fb505e4-605d-4389-89da-26b2fcec1455" providerId="ADAL" clId="{F8C80C24-3743-4C4A-B5E5-CE386E9E3909}" dt="2024-01-16T21:22:56.584" v="659" actId="20577"/>
          <ac:spMkLst>
            <pc:docMk/>
            <pc:sldMk cId="614441205" sldId="278"/>
            <ac:spMk id="2" creationId="{532505FF-AE1B-58F8-B2A2-9591D40E9146}"/>
          </ac:spMkLst>
        </pc:spChg>
        <pc:spChg chg="mod">
          <ac:chgData name="Lew, Roger (rogerlew@uidaho.edu)" userId="2fb505e4-605d-4389-89da-26b2fcec1455" providerId="ADAL" clId="{F8C80C24-3743-4C4A-B5E5-CE386E9E3909}" dt="2024-01-16T21:23:02.024" v="678" actId="20577"/>
          <ac:spMkLst>
            <pc:docMk/>
            <pc:sldMk cId="614441205" sldId="278"/>
            <ac:spMk id="3" creationId="{2B269A9A-20B5-BB2A-4AEB-2E25CACDF0F3}"/>
          </ac:spMkLst>
        </pc:spChg>
      </pc:sldChg>
      <pc:sldChg chg="modSp new mod">
        <pc:chgData name="Lew, Roger (rogerlew@uidaho.edu)" userId="2fb505e4-605d-4389-89da-26b2fcec1455" providerId="ADAL" clId="{F8C80C24-3743-4C4A-B5E5-CE386E9E3909}" dt="2024-01-16T21:30:53.414" v="884" actId="20577"/>
        <pc:sldMkLst>
          <pc:docMk/>
          <pc:sldMk cId="497818968" sldId="279"/>
        </pc:sldMkLst>
        <pc:spChg chg="mod">
          <ac:chgData name="Lew, Roger (rogerlew@uidaho.edu)" userId="2fb505e4-605d-4389-89da-26b2fcec1455" providerId="ADAL" clId="{F8C80C24-3743-4C4A-B5E5-CE386E9E3909}" dt="2024-01-16T21:23:23.012" v="714" actId="20577"/>
          <ac:spMkLst>
            <pc:docMk/>
            <pc:sldMk cId="497818968" sldId="279"/>
            <ac:spMk id="2" creationId="{5439EBFB-D99B-2EE7-02F6-5DCE209ABB44}"/>
          </ac:spMkLst>
        </pc:spChg>
        <pc:spChg chg="mod">
          <ac:chgData name="Lew, Roger (rogerlew@uidaho.edu)" userId="2fb505e4-605d-4389-89da-26b2fcec1455" providerId="ADAL" clId="{F8C80C24-3743-4C4A-B5E5-CE386E9E3909}" dt="2024-01-16T21:30:53.414" v="884" actId="20577"/>
          <ac:spMkLst>
            <pc:docMk/>
            <pc:sldMk cId="497818968" sldId="279"/>
            <ac:spMk id="3" creationId="{A8A0877F-721F-A32B-6A5F-44EF5F1CBF4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EFD3-5DB4-9F0E-C5C6-136F0C5B5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A546D-A2B1-8ED0-A87A-1F42E76C4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B5F90-0FAE-3255-295B-91242540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4E25A-BD59-B277-083F-D59B010A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DE3D9-2A0D-EDD4-DB71-BDC49E81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D03-AF87-F9A1-553F-AF4A666F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E6793-05D1-B6B1-4C33-AE5C7AFC9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963F1-A883-D903-FE12-B840FEEF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80E06-D9AC-AD2A-9C15-34EC72AF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5A11E-7E22-E8E1-3E2F-3B9D93E1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6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3E6803-82CA-4F95-9980-A4CB54BBB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AC06F-E350-A4B8-9F8C-4A0814EBB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E5D91-C85E-E4A1-F9BF-C45A5136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AEBF4-3D02-0FF2-D072-1D8501A4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52FA-BD32-62EB-28F7-E17AE180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70B7-6D03-1244-2850-0877398D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093E4-BB46-9400-624A-5D2194D04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BB1CB-48DF-961C-7A0F-CAA9D141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6EE28-45E7-6786-74C6-FB610135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B8ED5-30DB-E483-927E-F3F5FA88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2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0113-AF31-9057-2844-6877BFF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40FBB-A776-8496-6186-BE3C1759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93AD2-5F5C-77B2-2D91-B078927E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1457C-D686-443E-496E-A09953E1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36EDA-BDF2-C2D7-4201-2439ABEA9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0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DDFB-3688-0620-7F8F-9F526E13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F0DAF-C9D3-FE7A-0046-FF7C1FAFF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05697-D5B8-C725-B156-B2FB73ADD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36C0A-312C-1875-5478-7D0C5200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34EBC-B62D-736E-3793-3E73B940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CDB98-BDDB-3CBD-27A0-82A8A7C4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3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06A2-3DE9-6830-56DC-C8CFCBA2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1D0DA-B395-C006-9C38-70C404CE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6B46D-4964-09AD-4E55-C1A103CF0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6E952-4E78-A42F-FF74-E04BCCB33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F31DC-4E34-828C-0426-682E01E5D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B5967-07B9-183E-A007-B84F1F2E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0F33C-D7C7-A9B4-4302-126FCFEC0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0D986F-F2FC-A854-6EFB-34E3BE4BB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0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A4A2-CAB2-C1BC-A623-1A0E4A3E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AF4F0-460B-1F78-D9F4-27002703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7FD3C-1734-9CBB-D8E0-61E40434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8B421-7CFC-84A6-5DDD-71826983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0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5A7646-E71F-ED7B-1EF1-543DA2C0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CF78D-DBAE-A741-D29A-5ED10AF7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DB1E9-B69B-0A87-2A86-67E8CDD84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9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9CB1-F29F-A9C3-B193-472EEAD8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689F5-EF09-C891-992F-2CA8B07BD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C54A7-98D0-07B5-F71E-B9FB1090D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C7619-5DAB-F2F2-0925-56AFDD83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7A97E-1B1A-296E-6777-E41CCBE4C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1D7E-6812-9E90-328B-8326F9CC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8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1BAD-D329-CF6B-9999-3DC122511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F4786A-815C-D0D8-FBAF-4F70B9D4B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90770-0CA8-D17C-0FAE-CA98098A2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13DF7-07C8-5018-6FA3-E22AD92F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EE43F-1F20-FD77-B14E-ADF0D14AE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76669-1AE2-0088-8769-9D8B878C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9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CAE863-AB8F-02C9-B7CB-F7BCC575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A4981-F7F0-E9A9-9CFA-AA4255ABE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8D753-BB3A-B64A-1983-84B273586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44064B-7C6B-4E7F-BA12-2210509BED5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5B82-98ED-8219-AF38-DEF3259DD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DAECD-8A32-30C4-C7F8-599C8A43B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7DCBAB-8953-4EB1-966C-B875B7BD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9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ADB7-CAC7-82DF-EB14-43862569E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Donald Norman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A3FF9-417D-4621-338E-5FB46739D2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Design of Everyday things</a:t>
            </a:r>
          </a:p>
        </p:txBody>
      </p:sp>
    </p:spTree>
    <p:extLst>
      <p:ext uri="{BB962C8B-B14F-4D97-AF65-F5344CB8AC3E}">
        <p14:creationId xmlns:p14="http://schemas.microsoft.com/office/powerpoint/2010/main" val="1038582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EBFB-D99B-2EE7-02F6-5DCE209A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poor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0877F-721F-A32B-6A5F-44EF5F1C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Frustration</a:t>
            </a:r>
          </a:p>
          <a:p>
            <a:r>
              <a:rPr lang="en-US" dirty="0"/>
              <a:t>Efficiency</a:t>
            </a:r>
          </a:p>
          <a:p>
            <a:r>
              <a:rPr lang="en-US" dirty="0"/>
              <a:t>Safety Hazards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Health Impacts</a:t>
            </a:r>
          </a:p>
          <a:p>
            <a:r>
              <a:rPr lang="en-US" dirty="0"/>
              <a:t>Societal impacts</a:t>
            </a:r>
          </a:p>
          <a:p>
            <a:r>
              <a:rPr lang="en-US" dirty="0"/>
              <a:t>Other?</a:t>
            </a:r>
          </a:p>
        </p:txBody>
      </p:sp>
    </p:spTree>
    <p:extLst>
      <p:ext uri="{BB962C8B-B14F-4D97-AF65-F5344CB8AC3E}">
        <p14:creationId xmlns:p14="http://schemas.microsoft.com/office/powerpoint/2010/main" val="49781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08FD1-25D4-1ED0-04A1-39BBA1FE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Well-designed vs. Poorly-designed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71BE-5377-C755-A239-08C02154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whether something is well or poorly designed?</a:t>
            </a:r>
          </a:p>
          <a:p>
            <a:r>
              <a:rPr lang="en-US" dirty="0"/>
              <a:t>Universality of design?</a:t>
            </a:r>
          </a:p>
          <a:p>
            <a:endParaRPr lang="en-US" dirty="0"/>
          </a:p>
          <a:p>
            <a:r>
              <a:rPr lang="en-US" dirty="0" err="1"/>
              <a:t>Examplars</a:t>
            </a:r>
            <a:r>
              <a:rPr lang="en-US" dirty="0"/>
              <a:t> of good design?</a:t>
            </a:r>
          </a:p>
        </p:txBody>
      </p:sp>
    </p:spTree>
    <p:extLst>
      <p:ext uri="{BB962C8B-B14F-4D97-AF65-F5344CB8AC3E}">
        <p14:creationId xmlns:p14="http://schemas.microsoft.com/office/powerpoint/2010/main" val="210463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C031-8734-B088-4F01-3816ADD7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 of good design</a:t>
            </a:r>
          </a:p>
        </p:txBody>
      </p:sp>
      <p:pic>
        <p:nvPicPr>
          <p:cNvPr id="5" name="Picture 4" descr="A pair of scissors with a rainbow handle&#10;&#10;Description automatically generated">
            <a:extLst>
              <a:ext uri="{FF2B5EF4-FFF2-40B4-BE49-F238E27FC236}">
                <a16:creationId xmlns:a16="http://schemas.microsoft.com/office/drawing/2014/main" id="{FF54F723-3C68-B28B-5988-2F40A39E8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09" y="780976"/>
            <a:ext cx="4351393" cy="3990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5E04-D3DC-C39B-93A2-7B177784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05408" cy="4351338"/>
          </a:xfrm>
        </p:spPr>
        <p:txBody>
          <a:bodyPr/>
          <a:lstStyle/>
          <a:p>
            <a:r>
              <a:rPr lang="en-US" dirty="0"/>
              <a:t>Visibility</a:t>
            </a:r>
          </a:p>
          <a:p>
            <a:r>
              <a:rPr lang="en-US" dirty="0"/>
              <a:t>Mappings</a:t>
            </a:r>
          </a:p>
          <a:p>
            <a:r>
              <a:rPr lang="en-US" dirty="0"/>
              <a:t>Affordances</a:t>
            </a:r>
          </a:p>
          <a:p>
            <a:pPr lvl="1"/>
            <a:r>
              <a:rPr lang="en-US" dirty="0"/>
              <a:t>Refers to the perceived and actual properties of a thing, primarily those fundamental properties that determine just how the thing could be possibly used</a:t>
            </a:r>
          </a:p>
        </p:txBody>
      </p:sp>
    </p:spTree>
    <p:extLst>
      <p:ext uri="{BB962C8B-B14F-4D97-AF65-F5344CB8AC3E}">
        <p14:creationId xmlns:p14="http://schemas.microsoft.com/office/powerpoint/2010/main" val="649950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C7E5-0EB4-06BB-A624-F21ED2C7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52AF-F778-6EDC-72D9-F02553AF0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B6076-7027-F8C5-F853-FA6F21F7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07" y="0"/>
            <a:ext cx="7943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78A3-7621-B50F-560F-5EA1FBB05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7BFD1-4685-04F4-3735-514D87BA4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 indicator, often sensory, that signals where an action should take place. It is a sign or a cue that provides guidance about where to perform an action.</a:t>
            </a:r>
          </a:p>
          <a:p>
            <a:r>
              <a:rPr lang="en-US" dirty="0"/>
              <a:t>Example: A “Push” label on a door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 descr="Macro shot of white scissors symbol and dotted cutting line on the plastic food  packaging. For cutting along the line, cut above the rest metaphor Stock  Photo - Alamy">
            <a:extLst>
              <a:ext uri="{FF2B5EF4-FFF2-40B4-BE49-F238E27FC236}">
                <a16:creationId xmlns:a16="http://schemas.microsoft.com/office/drawing/2014/main" id="{D5F5652B-A66B-783C-E677-B8F53015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56" y="3326207"/>
            <a:ext cx="5196752" cy="382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391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759E-B56B-9692-B476-6D9F0A34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Hostile Design/Architecture</a:t>
            </a:r>
          </a:p>
        </p:txBody>
      </p:sp>
      <p:pic>
        <p:nvPicPr>
          <p:cNvPr id="5" name="Content Placeholder 4" descr="A bench in front of a store&#10;&#10;Description automatically generated">
            <a:extLst>
              <a:ext uri="{FF2B5EF4-FFF2-40B4-BE49-F238E27FC236}">
                <a16:creationId xmlns:a16="http://schemas.microsoft.com/office/drawing/2014/main" id="{294EBA97-8FB4-052C-B708-A779A404A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47" y="1690688"/>
            <a:ext cx="324323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000B2-1E55-4E4C-C949-C4FF6961C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22" y="1973493"/>
            <a:ext cx="5632275" cy="378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E394-9451-5416-03C8-43AD75F5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DB1484-66A0-7F95-CB4D-853012D3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420" y="1825625"/>
            <a:ext cx="8261159" cy="4351338"/>
          </a:xfrm>
        </p:spPr>
      </p:pic>
    </p:spTree>
    <p:extLst>
      <p:ext uri="{BB962C8B-B14F-4D97-AF65-F5344CB8AC3E}">
        <p14:creationId xmlns:p14="http://schemas.microsoft.com/office/powerpoint/2010/main" val="116342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DFFB-AD20-1A52-3C87-A53129D1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Fridge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E44C0-7F8D-C205-EA35-1B5411304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45BDE-299F-3B3B-A654-D7D5A1949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99" y="1663974"/>
            <a:ext cx="8347251" cy="516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9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539C-4975-7080-675A-6203C7419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 A	Conceptual Model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A965C-A833-30BC-9C5E-011B8974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F6D1C-6B0E-5450-5A9D-63BA5ACF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2" y="1658527"/>
            <a:ext cx="5776834" cy="4685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92C5-38DF-5EB8-93E5-ADEF01C2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66" y="1658527"/>
            <a:ext cx="506837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05FF-AE1B-58F8-B2A2-9591D40E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erroneous conceptual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9A9A-20B5-BB2A-4AEB-2E25CACDF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thermostat to higher temperature will make it heat the room faster</a:t>
            </a:r>
          </a:p>
          <a:p>
            <a:r>
              <a:rPr lang="en-US" dirty="0"/>
              <a:t>Car fuel gauges are linear</a:t>
            </a:r>
          </a:p>
          <a:p>
            <a:r>
              <a:rPr lang="en-US" dirty="0"/>
              <a:t>Crosswalk buttons actually trigger crosswalks</a:t>
            </a:r>
          </a:p>
          <a:p>
            <a:r>
              <a:rPr lang="en-US" dirty="0"/>
              <a:t>Alkaline batteries should be stored in fridge (was true for </a:t>
            </a:r>
            <a:r>
              <a:rPr lang="en-US" dirty="0" err="1"/>
              <a:t>NiCd</a:t>
            </a:r>
            <a:r>
              <a:rPr lang="en-US" dirty="0"/>
              <a:t> batteries)</a:t>
            </a:r>
          </a:p>
          <a:p>
            <a:r>
              <a:rPr lang="en-US" dirty="0"/>
              <a:t>Mobile phones cause explosions at gas stations (getting in and out of car generates static electricity)</a:t>
            </a:r>
          </a:p>
          <a:p>
            <a:r>
              <a:rPr lang="en-US" dirty="0"/>
              <a:t>Other?</a:t>
            </a:r>
          </a:p>
        </p:txBody>
      </p:sp>
    </p:spTree>
    <p:extLst>
      <p:ext uri="{BB962C8B-B14F-4D97-AF65-F5344CB8AC3E}">
        <p14:creationId xmlns:p14="http://schemas.microsoft.com/office/powerpoint/2010/main" val="61444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CB1E-B6DB-573E-E8DD-CC81714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Human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A45-F465-7F3F-D82C-D650F893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Sensation and Perception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Sensory Processes: How we receive stimuli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Interpretation: How we make sense of these stimuli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Role of Attention in Perception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Perception vs. Reality: How our perceptions can differ from the actual environment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79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6F6E-D0CD-9BF9-C8A4-558A2DA8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B8B3-D5E5-E729-0901-DAF7C5603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 purpose of a thing how it is intended to be used or how it is actually used?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Evolution of products and behaviors</a:t>
            </a:r>
          </a:p>
          <a:p>
            <a:pPr marL="0" indent="0">
              <a:buNone/>
            </a:pPr>
            <a:r>
              <a:rPr lang="en-US" dirty="0"/>
              <a:t>	Forks vs. cars</a:t>
            </a:r>
          </a:p>
        </p:txBody>
      </p:sp>
    </p:spTree>
    <p:extLst>
      <p:ext uri="{BB962C8B-B14F-4D97-AF65-F5344CB8AC3E}">
        <p14:creationId xmlns:p14="http://schemas.microsoft.com/office/powerpoint/2010/main" val="199361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4D103-735D-6E81-7C20-0A707D310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ECFDD-03AD-18E1-3A71-0C1AD3403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89025-2633-FBB5-7E88-52263A27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36" y="1620145"/>
            <a:ext cx="5705441" cy="424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507D-CE66-A94D-6A09-B0013045F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E18F0-7406-08AE-1FEB-11B789F46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F2F8-E9EB-6D0A-A86E-0EB25842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company problem&#10;&#10;Description automatically generated">
            <a:extLst>
              <a:ext uri="{FF2B5EF4-FFF2-40B4-BE49-F238E27FC236}">
                <a16:creationId xmlns:a16="http://schemas.microsoft.com/office/drawing/2014/main" id="{0286CAAC-C910-020A-7D31-A1B5A23C6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03" y="1825625"/>
            <a:ext cx="3405394" cy="4351338"/>
          </a:xfrm>
        </p:spPr>
      </p:pic>
    </p:spTree>
    <p:extLst>
      <p:ext uri="{BB962C8B-B14F-4D97-AF65-F5344CB8AC3E}">
        <p14:creationId xmlns:p14="http://schemas.microsoft.com/office/powerpoint/2010/main" val="70532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CB1E-B6DB-573E-E8DD-CC81714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Human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A45-F465-7F3F-D82C-D650F893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Qualia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Definition: The subjective experience of perception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Debate in Philosophy: The ‘hard problem’ of consciousness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Examples: Color perception, taste, and pain experiences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Implications in Artificial Intelligence: Can machines experience qualia?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CB1E-B6DB-573E-E8DD-CC81714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Human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A45-F465-7F3F-D82C-D650F893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Cognition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Memory: Storage and recall of information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Problem Solving: Strategies and processes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Decision Making: Factors that influence choices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Language and Thought: How language shapes our cognition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CB1E-B6DB-573E-E8DD-CC81714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Human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A45-F465-7F3F-D82C-D650F893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Bottom-Up Processing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Data-Driven Processing: Starting from sensory input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Feature Detection: Identifying basic features of stimuli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Role in Object Recognition: How we build a perceptual understanding from parts to whole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Top-Down Processing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Conceptually-Driven Processing: Influence of background knowledge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Expectations and Perceptions: How prior knowledge shapes perception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Role in Interpretation: Understanding complex, ambiguous stimuli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07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CB1E-B6DB-573E-E8DD-CC81714C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Human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CDA45-F465-7F3F-D82C-D650F893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Bottom-Up Processing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Data-Driven Processing: Starting from sensory input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Feature Detection: Identifying basic features of stimuli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Role in Object Recognition: How we build a perceptual understanding from parts to whole</a:t>
            </a:r>
          </a:p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Top-Down Processing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Conceptually-Driven Processing: Influence of background knowledge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Expectations and Perceptions: How prior knowledge shapes perception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Role in Interpretation: Understanding complex, ambiguous stimuli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64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3EE8-72C0-B899-0ACC-35FC56BD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experience 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908CE-3278-0C68-61EE-D8546F53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Designer</a:t>
            </a:r>
          </a:p>
          <a:p>
            <a:r>
              <a:rPr lang="en-US" dirty="0"/>
              <a:t>Creative</a:t>
            </a:r>
          </a:p>
          <a:p>
            <a:r>
              <a:rPr lang="en-US" dirty="0"/>
              <a:t>Modeler</a:t>
            </a:r>
          </a:p>
        </p:txBody>
      </p:sp>
    </p:spTree>
    <p:extLst>
      <p:ext uri="{BB962C8B-B14F-4D97-AF65-F5344CB8AC3E}">
        <p14:creationId xmlns:p14="http://schemas.microsoft.com/office/powerpoint/2010/main" val="387876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398A-4F18-32C8-6F88-DDE21BE0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put up with the frustrations of everyday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2D1EC-9090-113C-03C7-4DAFCEF1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examples?</a:t>
            </a:r>
          </a:p>
          <a:p>
            <a:r>
              <a:rPr lang="en-US" dirty="0"/>
              <a:t>Coping mechanisms ?</a:t>
            </a:r>
          </a:p>
          <a:p>
            <a:r>
              <a:rPr lang="en-US" dirty="0"/>
              <a:t>Solutions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489C-B109-A42D-2FE1-84F49D8D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things exist?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FA3DBF-7533-C1E2-F648-8850635DE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9E3D4-57AB-F955-358C-7A91C08B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8" y="1295386"/>
            <a:ext cx="9037553" cy="541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32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520</Words>
  <Application>Microsoft Office PowerPoint</Application>
  <PresentationFormat>Widescreen</PresentationFormat>
  <Paragraphs>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Söhne</vt:lpstr>
      <vt:lpstr>Office Theme</vt:lpstr>
      <vt:lpstr>Donald Norman</vt:lpstr>
      <vt:lpstr>What is the Human Experience?</vt:lpstr>
      <vt:lpstr>What is the Human Experience?</vt:lpstr>
      <vt:lpstr>What is the Human Experience?</vt:lpstr>
      <vt:lpstr>What is the Human Experience?</vt:lpstr>
      <vt:lpstr>What is the Human Experience?</vt:lpstr>
      <vt:lpstr>Human experience as</vt:lpstr>
      <vt:lpstr>Why do we put up with the frustrations of everyday things</vt:lpstr>
      <vt:lpstr>Why do these things exist?</vt:lpstr>
      <vt:lpstr>Consequences of poor design</vt:lpstr>
      <vt:lpstr>Well-designed vs. Poorly-designed</vt:lpstr>
      <vt:lpstr>Indications of good design</vt:lpstr>
      <vt:lpstr>PowerPoint Presentation</vt:lpstr>
      <vt:lpstr>Signifiers</vt:lpstr>
      <vt:lpstr>Hostile Design/Architecture</vt:lpstr>
      <vt:lpstr>Conceptual Models</vt:lpstr>
      <vt:lpstr>Fridge controls</vt:lpstr>
      <vt:lpstr>Conceptual Model A Conceptual Model B</vt:lpstr>
      <vt:lpstr>Common erroneous conceptual models</vt:lpstr>
      <vt:lpstr>PowerPoint Presentation</vt:lpstr>
      <vt:lpstr>Dealing with Complexity</vt:lpstr>
      <vt:lpstr>Mappings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Donald Norman</dc:title>
  <dc:creator>Roger Lew</dc:creator>
  <cp:lastModifiedBy>Roger Lew</cp:lastModifiedBy>
  <cp:revision>1</cp:revision>
  <dcterms:created xsi:type="dcterms:W3CDTF">2024-01-16T20:28:52Z</dcterms:created>
  <dcterms:modified xsi:type="dcterms:W3CDTF">2024-01-16T21:57:39Z</dcterms:modified>
</cp:coreProperties>
</file>